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7" r:id="rId2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3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57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FC0E123-7B6E-4FD1-94FD-8A926791322D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1FBDEBE-152C-4EE3-80F3-229A9B517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90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A023-CEDE-430C-9FF2-05430F42B01C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ECCB-29DA-47A9-AD33-D5D18F1AB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1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A023-CEDE-430C-9FF2-05430F42B01C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ECCB-29DA-47A9-AD33-D5D18F1AB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A023-CEDE-430C-9FF2-05430F42B01C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ECCB-29DA-47A9-AD33-D5D18F1AB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8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A023-CEDE-430C-9FF2-05430F42B01C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ECCB-29DA-47A9-AD33-D5D18F1AB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A023-CEDE-430C-9FF2-05430F42B01C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ECCB-29DA-47A9-AD33-D5D18F1AB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6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A023-CEDE-430C-9FF2-05430F42B01C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ECCB-29DA-47A9-AD33-D5D18F1AB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52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A023-CEDE-430C-9FF2-05430F42B01C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ECCB-29DA-47A9-AD33-D5D18F1AB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7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A023-CEDE-430C-9FF2-05430F42B01C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ECCB-29DA-47A9-AD33-D5D18F1AB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9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A023-CEDE-430C-9FF2-05430F42B01C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ECCB-29DA-47A9-AD33-D5D18F1AB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2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A023-CEDE-430C-9FF2-05430F42B01C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ECCB-29DA-47A9-AD33-D5D18F1AB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3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A023-CEDE-430C-9FF2-05430F42B01C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ECCB-29DA-47A9-AD33-D5D18F1AB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4A023-CEDE-430C-9FF2-05430F42B01C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3ECCB-29DA-47A9-AD33-D5D18F1AB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1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1.jpg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316901"/>
              </p:ext>
            </p:extLst>
          </p:nvPr>
        </p:nvGraphicFramePr>
        <p:xfrm>
          <a:off x="377787" y="439284"/>
          <a:ext cx="8926851" cy="6502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5472">
                  <a:extLst>
                    <a:ext uri="{9D8B030D-6E8A-4147-A177-3AD203B41FA5}">
                      <a16:colId xmlns:a16="http://schemas.microsoft.com/office/drawing/2014/main" val="1678750479"/>
                    </a:ext>
                  </a:extLst>
                </a:gridCol>
                <a:gridCol w="5581379">
                  <a:extLst>
                    <a:ext uri="{9D8B030D-6E8A-4147-A177-3AD203B41FA5}">
                      <a16:colId xmlns:a16="http://schemas.microsoft.com/office/drawing/2014/main" val="579653078"/>
                    </a:ext>
                  </a:extLst>
                </a:gridCol>
              </a:tblGrid>
              <a:tr h="51189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Board</a:t>
                      </a:r>
                      <a:r>
                        <a:rPr lang="en-US" sz="2400" baseline="0" dirty="0"/>
                        <a:t> of Trustees Group Agreements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630487"/>
                  </a:ext>
                </a:extLst>
              </a:tr>
              <a:tr h="3926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Paam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-ma-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ġiig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-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ñiq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Accept &amp; reconcile differences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736923"/>
                  </a:ext>
                </a:extLst>
              </a:tr>
              <a:tr h="511893"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ŋiq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naq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-pa 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Listen for understanding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372336"/>
                  </a:ext>
                </a:extLst>
              </a:tr>
              <a:tr h="446306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Tut-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qik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 comfortable in silence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255733"/>
                  </a:ext>
                </a:extLst>
              </a:tr>
              <a:tr h="422376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Uq-qaa-ġik 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Build on what others say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29152"/>
                  </a:ext>
                </a:extLst>
              </a:tr>
              <a:tr h="532559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I-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ḷat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-chi-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ŋit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-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chuat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Assume positive intent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060615"/>
                  </a:ext>
                </a:extLst>
              </a:tr>
              <a:tr h="532559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I-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ḷaiñ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-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ñaq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</a:p>
                    <a:p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un-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nii</a:t>
                      </a:r>
                      <a:r>
                        <a:rPr lang="en-US" sz="1800" baseline="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</a:p>
                    <a:p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u-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qau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-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si-ġi-lu-gu</a:t>
                      </a:r>
                      <a:r>
                        <a:rPr lang="en-US" sz="1800" baseline="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su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Discuss the undiscussable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273870"/>
                  </a:ext>
                </a:extLst>
              </a:tr>
              <a:tr h="532559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Ni-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pai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-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saaq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Protect confidentiality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659706"/>
                  </a:ext>
                </a:extLst>
              </a:tr>
              <a:tr h="532559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U-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qa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-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vaaġ-nik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Be truthful and speak up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882627"/>
                  </a:ext>
                </a:extLst>
              </a:tr>
              <a:tr h="532559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I-sum-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miq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-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suq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Stay engaged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183504"/>
                  </a:ext>
                </a:extLst>
              </a:tr>
              <a:tr h="532559"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Qik-sik-srau-ti-qaġ-niq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</a:p>
                    <a:p>
                      <a:r>
                        <a:rPr lang="en-US" sz="18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i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-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ñug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-nun 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Values differences &amp; dissent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246908"/>
                  </a:ext>
                </a:extLst>
              </a:tr>
              <a:tr h="532559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A-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lia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-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su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-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ŋit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-cha</a:t>
                      </a:r>
                      <a:r>
                        <a:rPr lang="en-US" sz="1800" baseline="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ai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Have fun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35836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43840" y="69952"/>
            <a:ext cx="1999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Whole Audio</a:t>
            </a:r>
          </a:p>
        </p:txBody>
      </p:sp>
      <p:pic>
        <p:nvPicPr>
          <p:cNvPr id="14" name="Picture 13"/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059" y="291911"/>
            <a:ext cx="2377440" cy="808417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2548128" y="803441"/>
            <a:ext cx="609600" cy="6096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2084832" y="1280996"/>
            <a:ext cx="609600" cy="6096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609014" y="1801318"/>
            <a:ext cx="609600" cy="6096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2151723" y="2158538"/>
            <a:ext cx="609600" cy="6096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2084832" y="2703419"/>
            <a:ext cx="609600" cy="6096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725868" y="3288906"/>
            <a:ext cx="609600" cy="6096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749098" y="4134089"/>
            <a:ext cx="609600" cy="6096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953809" y="4680609"/>
            <a:ext cx="609600" cy="6096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920569" y="5259959"/>
            <a:ext cx="609600" cy="6096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2761323" y="5756541"/>
            <a:ext cx="609600" cy="6096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2387160" y="6382147"/>
            <a:ext cx="609600" cy="6096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938528" y="-760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8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1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1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88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3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08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57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25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05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90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84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865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60</Words>
  <Application>Microsoft Macintosh PowerPoint</Application>
  <PresentationFormat>Widescreen</PresentationFormat>
  <Paragraphs>27</Paragraphs>
  <Slides>1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Jerica Aamodt</dc:creator>
  <cp:lastModifiedBy>Kendra Aline Mack</cp:lastModifiedBy>
  <cp:revision>9</cp:revision>
  <cp:lastPrinted>2022-04-26T01:27:27Z</cp:lastPrinted>
  <dcterms:created xsi:type="dcterms:W3CDTF">2022-04-24T23:33:09Z</dcterms:created>
  <dcterms:modified xsi:type="dcterms:W3CDTF">2025-11-12T02:08:56Z</dcterms:modified>
</cp:coreProperties>
</file>