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7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79"/>
  </p:normalViewPr>
  <p:slideViewPr>
    <p:cSldViewPr snapToGrid="0">
      <p:cViewPr varScale="1">
        <p:scale>
          <a:sx n="112" d="100"/>
          <a:sy n="112" d="100"/>
        </p:scale>
        <p:origin x="1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EEC2E-B6CF-594F-842B-49A9BD629F45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39A5-2D00-3649-960C-6C1BF019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D4C3-CB1B-994C-AFD2-AAA65DECC672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5505-7D29-B14A-ACE3-A5A4F1AF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4DA06-B8F8-2598-1671-A1ECAA57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30FD5-5810-F795-B322-1384A9F29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278" y="1038280"/>
            <a:ext cx="628255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latin typeface="Montserrat" pitchFamily="2" charset="77"/>
              </a:rPr>
              <a:t>Event or Conference</a:t>
            </a:r>
            <a:br>
              <a:rPr lang="en-US" sz="3200" b="1" dirty="0">
                <a:latin typeface="Montserrat" pitchFamily="2" charset="77"/>
              </a:rPr>
            </a:br>
            <a:br>
              <a:rPr lang="en-US" sz="3200" b="1" dirty="0">
                <a:latin typeface="Montserrat" pitchFamily="2" charset="77"/>
              </a:rPr>
            </a:br>
            <a:r>
              <a:rPr lang="en-US" sz="3200" b="1" dirty="0">
                <a:latin typeface="Montserrat" pitchFamily="2" charset="77"/>
              </a:rPr>
              <a:t>Cabinet Trip Report</a:t>
            </a:r>
            <a:br>
              <a:rPr lang="en-US" sz="3200" b="1" dirty="0">
                <a:latin typeface="Montserrat" pitchFamily="2" charset="77"/>
              </a:rPr>
            </a:br>
            <a:br>
              <a:rPr lang="en-US" sz="3200" b="1" dirty="0">
                <a:latin typeface="Montserrat" pitchFamily="2" charset="77"/>
              </a:rPr>
            </a:br>
            <a:endParaRPr lang="en-US" sz="3200" b="1" dirty="0">
              <a:latin typeface="Montserra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DFEDF-A5C7-4D4A-2D6C-2E549AA63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278" y="3425880"/>
            <a:ext cx="6858000" cy="54735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ontserrat" pitchFamily="2" charset="77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8243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4DA06-B8F8-2598-1671-A1ECAA57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ick figure families holding hands">
            <a:extLst>
              <a:ext uri="{FF2B5EF4-FFF2-40B4-BE49-F238E27FC236}">
                <a16:creationId xmlns:a16="http://schemas.microsoft.com/office/drawing/2014/main" id="{0DB425AB-AA9B-020B-3B85-8AC75DE7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50" r="14750"/>
          <a:stretch/>
        </p:blipFill>
        <p:spPr>
          <a:xfrm>
            <a:off x="1881043" y="10"/>
            <a:ext cx="725223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6AC86-D66E-4240-6F13-B89FC71B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1C54-6712-1D5A-BA5C-B3ED2427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3803"/>
            <a:ext cx="2866641" cy="393073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7171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6B44A0-FC8D-034F-4973-BB0977B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2" r="24819" b="-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6AC86-D66E-4240-6F13-B89FC71B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sz="3500">
                <a:latin typeface="Segoe UI" panose="020B0502040204020203" pitchFamily="34" charset="0"/>
                <a:cs typeface="Segoe UI" panose="020B0502040204020203" pitchFamily="34" charset="0"/>
              </a:rPr>
              <a:t>Event and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1C54-6712-1D5A-BA5C-B3ED2427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r>
              <a:rPr lang="en-US" sz="170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</a:p>
          <a:p>
            <a:endParaRPr lang="en-US" sz="17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>
                <a:latin typeface="Segoe UI" panose="020B0502040204020203" pitchFamily="34" charset="0"/>
                <a:cs typeface="Segoe UI" panose="020B0502040204020203" pitchFamily="34" charset="0"/>
              </a:rPr>
              <a:t>Location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733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an olive branch on a sunset">
            <a:extLst>
              <a:ext uri="{FF2B5EF4-FFF2-40B4-BE49-F238E27FC236}">
                <a16:creationId xmlns:a16="http://schemas.microsoft.com/office/drawing/2014/main" id="{C81C1C36-B62B-F52C-A368-F034E00B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14" r="14714"/>
          <a:stretch/>
        </p:blipFill>
        <p:spPr>
          <a:xfrm>
            <a:off x="1891769" y="10"/>
            <a:ext cx="7252231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6AC86-D66E-4240-6F13-B89FC71B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Date of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1C54-6712-1D5A-BA5C-B3ED2427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DATES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975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AC86-D66E-4240-6F13-B89FC71B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Purpose of Trip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06C2D-511E-7AA0-2C98-9284A3B3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1917"/>
            <a:ext cx="7886700" cy="4645046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meet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learn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cultivate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attend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examine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ponder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6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727C-06C2-BBDB-114F-E0C1682B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Value of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85F1-A776-E679-F4A1-16E2A3D9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learned that I’ll use in my job</a:t>
            </a:r>
          </a:p>
          <a:p>
            <a:r>
              <a:rPr lang="en-US" dirty="0"/>
              <a:t>What I learned that is useful to the college</a:t>
            </a:r>
          </a:p>
          <a:p>
            <a:r>
              <a:rPr lang="en-US" dirty="0"/>
              <a:t>What I can share with others</a:t>
            </a:r>
          </a:p>
          <a:p>
            <a:r>
              <a:rPr lang="en-US" dirty="0"/>
              <a:t>What I found most interesting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4DA06-B8F8-2598-1671-A1ECAA57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30FD5-5810-F795-B322-1384A9F29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216" y="1731963"/>
            <a:ext cx="628255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 err="1">
                <a:latin typeface="Montserrat" pitchFamily="2" charset="77"/>
              </a:rPr>
              <a:t>Quyanaqpak</a:t>
            </a:r>
            <a:r>
              <a:rPr lang="en-US" sz="4800" b="1" dirty="0">
                <a:latin typeface="Montserrat" pitchFamily="2" charset="77"/>
              </a:rPr>
              <a:t>!</a:t>
            </a:r>
            <a:br>
              <a:rPr lang="en-US" sz="4800" b="1" dirty="0">
                <a:latin typeface="Montserrat" pitchFamily="2" charset="77"/>
              </a:rPr>
            </a:br>
            <a:r>
              <a:rPr lang="en-US" sz="4800" dirty="0">
                <a:latin typeface="Montserrat ExtraLight" pitchFamily="2" charset="77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4AAB4-DDEA-50F7-285F-EBC7DAAE62FD}"/>
              </a:ext>
            </a:extLst>
          </p:cNvPr>
          <p:cNvSpPr txBox="1"/>
          <p:nvPr/>
        </p:nvSpPr>
        <p:spPr>
          <a:xfrm>
            <a:off x="3840216" y="3657898"/>
            <a:ext cx="433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8313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508</TotalTime>
  <Words>78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ExtraLight</vt:lpstr>
      <vt:lpstr>Segoe UI</vt:lpstr>
      <vt:lpstr>Office Theme</vt:lpstr>
      <vt:lpstr>Event or Conference  Cabinet Trip Report  </vt:lpstr>
      <vt:lpstr>PowerPoint Presentation</vt:lpstr>
      <vt:lpstr>Participants</vt:lpstr>
      <vt:lpstr>Event and Location</vt:lpstr>
      <vt:lpstr>Date of Trip</vt:lpstr>
      <vt:lpstr>Purpose of Trip</vt:lpstr>
      <vt:lpstr>Value of Trip</vt:lpstr>
      <vt:lpstr>Quyanaqpak!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Kendra Aline Mack</dc:creator>
  <cp:lastModifiedBy>Kendra Aline Mack</cp:lastModifiedBy>
  <cp:revision>17</cp:revision>
  <cp:lastPrinted>2023-07-31T23:15:13Z</cp:lastPrinted>
  <dcterms:created xsi:type="dcterms:W3CDTF">2023-07-26T17:39:58Z</dcterms:created>
  <dcterms:modified xsi:type="dcterms:W3CDTF">2025-11-18T01:33:53Z</dcterms:modified>
</cp:coreProperties>
</file>